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0" r:id="rId5"/>
    <p:sldId id="262" r:id="rId6"/>
    <p:sldId id="261" r:id="rId7"/>
    <p:sldId id="259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31483" y="332656"/>
            <a:ext cx="4481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МБДОУ «Усть-Ишимский детский сад №1»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268760"/>
            <a:ext cx="7200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Региональные инновационные площадки — инновационные комплексы в образовании (РИП-</a:t>
            </a:r>
            <a:r>
              <a:rPr lang="ru-RU" sz="4000" b="1" dirty="0" err="1" smtClean="0">
                <a:solidFill>
                  <a:srgbClr val="0070C0"/>
                </a:solidFill>
              </a:rPr>
              <a:t>ИнКО</a:t>
            </a:r>
            <a:r>
              <a:rPr lang="ru-RU" sz="4000" b="1" dirty="0" smtClean="0">
                <a:solidFill>
                  <a:srgbClr val="0070C0"/>
                </a:solidFill>
              </a:rPr>
              <a:t>)</a:t>
            </a:r>
          </a:p>
          <a:p>
            <a:pPr algn="ctr"/>
            <a:endParaRPr lang="ru-RU" sz="3600" dirty="0">
              <a:solidFill>
                <a:srgbClr val="0070C0"/>
              </a:solidFill>
            </a:endParaRPr>
          </a:p>
          <a:p>
            <a:pPr algn="ctr"/>
            <a:endParaRPr lang="ru-RU" sz="3600" dirty="0" smtClean="0">
              <a:solidFill>
                <a:srgbClr val="0070C0"/>
              </a:solidFill>
            </a:endParaRPr>
          </a:p>
          <a:p>
            <a:pPr algn="r"/>
            <a:r>
              <a:rPr lang="ru-RU" sz="3600" dirty="0" smtClean="0">
                <a:solidFill>
                  <a:srgbClr val="0070C0"/>
                </a:solidFill>
              </a:rPr>
              <a:t>Подготовила:</a:t>
            </a:r>
          </a:p>
          <a:p>
            <a:pPr algn="r"/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</a:rPr>
              <a:t>Матышева</a:t>
            </a:r>
            <a:r>
              <a:rPr lang="ru-RU" sz="3600" dirty="0" smtClean="0">
                <a:solidFill>
                  <a:srgbClr val="0070C0"/>
                </a:solidFill>
              </a:rPr>
              <a:t> Р.М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78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31483" y="332656"/>
            <a:ext cx="44810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Кто может стать участником  деятельности РИП –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ИнКО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?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2690336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 мероприятиях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могут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участвовать все категории педагогических работников дошкольных образовательных организаций: воспитатели, специалисты, старшие воспитатели, 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31187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67378" cy="6858000"/>
          </a:xfrm>
          <a:prstGeom prst="rect">
            <a:avLst/>
          </a:prstGeom>
        </p:spPr>
      </p:pic>
      <p:sp>
        <p:nvSpPr>
          <p:cNvPr id="6" name="AutoShape 2" descr="https://mail.rambler.ru/m/folder/DraftBox/2571.2/view/id/Screenshot_1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https://mail.rambler.ru/m/folder/DraftBox/2571.2/view/id/Screenshot_15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775" y="392759"/>
            <a:ext cx="7991673" cy="611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4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908720"/>
            <a:ext cx="69847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Мы являемся участниками РИП-</a:t>
            </a:r>
            <a:r>
              <a:rPr lang="ru-RU" sz="2800" dirty="0" err="1"/>
              <a:t>ИнКО</a:t>
            </a:r>
            <a:r>
              <a:rPr lang="ru-RU" sz="2800" dirty="0"/>
              <a:t> «Успешный дошкольник». МБДОУ «</a:t>
            </a:r>
            <a:r>
              <a:rPr lang="ru-RU" sz="2800" dirty="0" err="1"/>
              <a:t>Усть</a:t>
            </a:r>
            <a:r>
              <a:rPr lang="ru-RU" sz="2800" dirty="0"/>
              <a:t> – </a:t>
            </a:r>
            <a:r>
              <a:rPr lang="ru-RU" sz="2800" dirty="0" err="1"/>
              <a:t>Ишимский</a:t>
            </a:r>
            <a:r>
              <a:rPr lang="ru-RU" sz="2800" dirty="0"/>
              <a:t> детский сад №1″ в 2021 году работаем по программе бренда «Одарённый дошкольник»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71400"/>
            <a:ext cx="9144000" cy="7029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134076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Проведён педагогический час «Одарённый </a:t>
            </a:r>
            <a:r>
              <a:rPr lang="ru-RU" sz="2400" dirty="0"/>
              <a:t>дошкольник - какой он?»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1720" y="2204864"/>
            <a:ext cx="5400600" cy="40504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03648" y="764704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Разработана Программа </a:t>
            </a:r>
            <a:r>
              <a:rPr lang="ru-RU" dirty="0"/>
              <a:t>интеллектуальных состязаний «Одарённый дошкольник», включающая задания и методическое сопровождение в ДОО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136339"/>
            <a:ext cx="54543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Темой продукта </a:t>
            </a:r>
            <a:r>
              <a:rPr lang="ru-RU" sz="2400" dirty="0" smtClean="0"/>
              <a:t>является «Успешный </a:t>
            </a:r>
            <a:r>
              <a:rPr lang="ru-RU" sz="2400" dirty="0"/>
              <a:t>дошкольник», не «одарённый», а именно «успешный»…Как выяснили учёные, что одарённым рождаются один из тысячи, а успешность может проявиться у каждого ребёнка. Немаловажную роль в воспитании а затем в дальнейшем становлении успешности ребёнка играет речь.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692696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Инновационный продукт: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«Интерактивная КВН-игра»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РАУ\Screenshot_1 (1)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1522" y="2060848"/>
            <a:ext cx="4302940" cy="311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2321647_157-p-shabloni-dlya-prezentatsii-korichnevii-fon-20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18175" y="2967335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168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</dc:creator>
  <cp:lastModifiedBy>123</cp:lastModifiedBy>
  <cp:revision>12</cp:revision>
  <dcterms:created xsi:type="dcterms:W3CDTF">2021-12-09T15:59:55Z</dcterms:created>
  <dcterms:modified xsi:type="dcterms:W3CDTF">2021-12-16T18:10:21Z</dcterms:modified>
</cp:coreProperties>
</file>