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Сочинение на тему «Зима» 4 класс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428736"/>
            <a:ext cx="7772400" cy="14700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dirty="0" smtClean="0"/>
              <a:t>Распределите признаки зимы и лета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214950"/>
            <a:ext cx="3857620" cy="57150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Подготовила: Токарева Ада Николаевна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Учитель-логопед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000232" y="0"/>
            <a:ext cx="5286380" cy="895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МБДОУ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</a:t>
            </a:r>
            <a:r>
              <a:rPr kumimoji="0" lang="ru-RU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Усть-Ишимский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детский сад №1»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785918" y="6391236"/>
            <a:ext cx="5286380" cy="466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с.Усть-Ишим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- 2022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534298" y="2782389"/>
            <a:ext cx="3108960" cy="4075611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91886" y="2769324"/>
            <a:ext cx="3108960" cy="4088676"/>
          </a:xfrm>
          <a:prstGeom prst="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 descr="C:\Users\Моби-Макс\Desktop\картинки 2\Новая папка (2)\3683148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2090" y="524550"/>
            <a:ext cx="3155560" cy="21010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4" name="Picture 2" descr="C:\Users\Моби-Макс\Desktop\картинки 2\Новая папка (2)\40776-0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38652" y="574766"/>
            <a:ext cx="3174273" cy="20900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9" name="Прямая соединительная линия 8"/>
          <p:cNvCxnSpPr>
            <a:stCxn id="6" idx="0"/>
            <a:endCxn id="6" idx="2"/>
          </p:cNvCxnSpPr>
          <p:nvPr/>
        </p:nvCxnSpPr>
        <p:spPr>
          <a:xfrm>
            <a:off x="1946366" y="2769324"/>
            <a:ext cx="0" cy="40886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6" idx="3"/>
          </p:cNvCxnSpPr>
          <p:nvPr/>
        </p:nvCxnSpPr>
        <p:spPr>
          <a:xfrm>
            <a:off x="391886" y="4813662"/>
            <a:ext cx="310896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101840" y="2769324"/>
            <a:ext cx="0" cy="4088676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534298" y="4822370"/>
            <a:ext cx="3108960" cy="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5" name="Picture 3" descr="C:\Users\Моби-Макс\Desktop\картинки 2\картинки\big_154028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9852" y="3683726"/>
            <a:ext cx="1423850" cy="13585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C:\Users\Моби-Макс\Desktop\картинки 2\цветы\dandelion_PNG12853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7366" y="3595772"/>
            <a:ext cx="1097959" cy="1600523"/>
          </a:xfrm>
          <a:prstGeom prst="rect">
            <a:avLst/>
          </a:prstGeom>
          <a:noFill/>
        </p:spPr>
      </p:pic>
      <p:pic>
        <p:nvPicPr>
          <p:cNvPr id="1027" name="Picture 3" descr="C:\Users\Моби-Макс\Desktop\картинки 2\цветы\tree_PNG3477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8365" y="3450080"/>
            <a:ext cx="1328401" cy="1811785"/>
          </a:xfrm>
          <a:prstGeom prst="rect">
            <a:avLst/>
          </a:prstGeom>
          <a:noFill/>
        </p:spPr>
      </p:pic>
      <p:pic>
        <p:nvPicPr>
          <p:cNvPr id="18" name="Picture 4" descr="C:\Users\Моби-Макс\Desktop\картинки 2\Новая папка (2)\36831483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53545" y="3435532"/>
            <a:ext cx="1202870" cy="16981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C:\Users\Моби-Макс\Desktop\картинки 2\насекомые\833004220.gif"/>
          <p:cNvPicPr>
            <a:picLocks noChangeAspect="1" noChangeArrowheads="1" noCrop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53791" y="3543300"/>
            <a:ext cx="1532164" cy="1455556"/>
          </a:xfrm>
          <a:prstGeom prst="rect">
            <a:avLst/>
          </a:prstGeom>
          <a:noFill/>
        </p:spPr>
      </p:pic>
      <p:pic>
        <p:nvPicPr>
          <p:cNvPr id="20" name="Picture 2" descr="C:\Users\АДА\Desktop\картинки 2\картинки\depositphotos_8016130-stock-photo-real-fur-coat-isolated-on (1)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02414" y="3671048"/>
            <a:ext cx="1205081" cy="14253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Picture 5" descr="C:\Users\Моби-Макс\Desktop\картинки 2\Новая папка (2)\36831483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22915" y="3827418"/>
            <a:ext cx="1410788" cy="10842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9" name="Picture 5" descr="C:\Users\Моби-Макс\Desktop\картинки 2\картинки\Солнце1.png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52715" y="3775166"/>
            <a:ext cx="1348332" cy="13483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11111E-6 L -0.35295 -0.0856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00" y="-4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L 0.20278 -0.0780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00" y="-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81481E-6 L 0.3658 -0.0724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00" y="-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07407E-6 L -0.1941 -0.087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00" y="-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L 0.20868 0.232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00" y="1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-0.35278 0.20208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600" y="10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96296E-6 L -0.18576 0.21203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00" y="10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11111E-6 L 0.3743 0.2055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00" y="10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22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Распределите признаки зимы и лета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123</cp:lastModifiedBy>
  <cp:revision>18</cp:revision>
  <dcterms:created xsi:type="dcterms:W3CDTF">2022-04-05T08:32:36Z</dcterms:created>
  <dcterms:modified xsi:type="dcterms:W3CDTF">2022-04-06T08:21:15Z</dcterms:modified>
</cp:coreProperties>
</file>