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очинение на тему «Зима» 4 класс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Распределите признаки зимы и лета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14950"/>
            <a:ext cx="3857620" cy="5715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Подготовила: Токарева Ада Николаевна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Учитель-логопед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000232" y="0"/>
            <a:ext cx="5286380" cy="895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МБДОУ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Усть-Ишимский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детский сад №1»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85918" y="6391236"/>
            <a:ext cx="5286380" cy="466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с.Усть-Ишим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- 2022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534298" y="2782389"/>
            <a:ext cx="3108960" cy="4075611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1886" y="2769324"/>
            <a:ext cx="3108960" cy="4088676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Моби-Макс\Desktop\картинки 2\Новая папка (2)\3683148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090" y="524550"/>
            <a:ext cx="3155560" cy="2101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C:\Users\Моби-Макс\Desktop\картинки 2\Новая папка (2)\40776-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8652" y="574766"/>
            <a:ext cx="3174273" cy="2090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Прямая соединительная линия 8"/>
          <p:cNvCxnSpPr>
            <a:stCxn id="6" idx="0"/>
            <a:endCxn id="6" idx="2"/>
          </p:cNvCxnSpPr>
          <p:nvPr/>
        </p:nvCxnSpPr>
        <p:spPr>
          <a:xfrm>
            <a:off x="1946366" y="2769324"/>
            <a:ext cx="0" cy="40886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6" idx="3"/>
          </p:cNvCxnSpPr>
          <p:nvPr/>
        </p:nvCxnSpPr>
        <p:spPr>
          <a:xfrm>
            <a:off x="391886" y="4813662"/>
            <a:ext cx="31089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101840" y="2769324"/>
            <a:ext cx="0" cy="4088676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534298" y="4822370"/>
            <a:ext cx="3108960" cy="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5" name="Picture 3" descr="C:\Users\Моби-Макс\Desktop\картинки 2\картинки\big_154028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9852" y="3683726"/>
            <a:ext cx="1423850" cy="1358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Моби-Макс\Desktop\картинки 2\цветы\dandelion_PNG12853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7366" y="3595772"/>
            <a:ext cx="1097959" cy="1600523"/>
          </a:xfrm>
          <a:prstGeom prst="rect">
            <a:avLst/>
          </a:prstGeom>
          <a:noFill/>
        </p:spPr>
      </p:pic>
      <p:pic>
        <p:nvPicPr>
          <p:cNvPr id="1027" name="Picture 3" descr="C:\Users\Моби-Макс\Desktop\картинки 2\цветы\tree_PNG3477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8365" y="3450080"/>
            <a:ext cx="1328401" cy="1811785"/>
          </a:xfrm>
          <a:prstGeom prst="rect">
            <a:avLst/>
          </a:prstGeom>
          <a:noFill/>
        </p:spPr>
      </p:pic>
      <p:pic>
        <p:nvPicPr>
          <p:cNvPr id="18" name="Picture 4" descr="C:\Users\Моби-Макс\Desktop\картинки 2\Новая папка (2)\3683148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3545" y="3435532"/>
            <a:ext cx="1202870" cy="16981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Моби-Макс\Desktop\картинки 2\насекомые\833004220.gif"/>
          <p:cNvPicPr>
            <a:picLocks noChangeAspect="1" noChangeArrowheads="1" noCrop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3791" y="3543300"/>
            <a:ext cx="1532164" cy="1455556"/>
          </a:xfrm>
          <a:prstGeom prst="rect">
            <a:avLst/>
          </a:prstGeom>
          <a:noFill/>
        </p:spPr>
      </p:pic>
      <p:pic>
        <p:nvPicPr>
          <p:cNvPr id="20" name="Picture 2" descr="C:\Users\АДА\Desktop\картинки 2\картинки\depositphotos_8016130-stock-photo-real-fur-coat-isolated-on (1)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2414" y="3671048"/>
            <a:ext cx="1205081" cy="14253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5" descr="C:\Users\Моби-Макс\Desktop\картинки 2\Новая папка (2)\36831483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22915" y="3827418"/>
            <a:ext cx="1410788" cy="10842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C:\Users\Моби-Макс\Desktop\картинки 2\картинки\Солнце1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2715" y="3775166"/>
            <a:ext cx="1348332" cy="1348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-0.35295 -0.0856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20278 -0.078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3658 -0.0724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1941 -0.087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0868 0.232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35278 0.2020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00" y="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-0.18576 0.2120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3743 0.2055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00" y="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22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Распределите признаки зимы и лета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18</cp:revision>
  <dcterms:created xsi:type="dcterms:W3CDTF">2022-04-05T08:32:36Z</dcterms:created>
  <dcterms:modified xsi:type="dcterms:W3CDTF">2022-04-06T08:21:15Z</dcterms:modified>
</cp:coreProperties>
</file>