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Шаблон «Шарики» для PowerPoint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857364"/>
            <a:ext cx="6429420" cy="150019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Назови букву – лопни шарик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214950"/>
            <a:ext cx="3857620" cy="57150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Подготовила: Токарева Ада Николаевна</a:t>
            </a:r>
          </a:p>
          <a:p>
            <a:r>
              <a:rPr lang="ru-RU" sz="2000" dirty="0" smtClean="0">
                <a:solidFill>
                  <a:srgbClr val="C00000"/>
                </a:solidFill>
              </a:rPr>
              <a:t>Учитель-логопед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2143108" y="0"/>
            <a:ext cx="4714908" cy="5000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МБДОУ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«</a:t>
            </a:r>
            <a:r>
              <a:rPr kumimoji="0" lang="ru-RU" sz="1600" b="0" i="0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Усть-Ишимский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детский сад №1»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785918" y="6391236"/>
            <a:ext cx="5286380" cy="4667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с.Усть-Ишим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- 2022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Милый розовый фон - 80 фот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851920" y="2636912"/>
            <a:ext cx="1440160" cy="12961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923928" y="2420888"/>
            <a:ext cx="1272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FF0000"/>
                </a:solidFill>
              </a:rPr>
              <a:t>И</a:t>
            </a:r>
            <a:endParaRPr lang="ru-RU" sz="9600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Моби-Макс\Desktop\картинки 2\balloon_PNG3393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51920" y="764704"/>
            <a:ext cx="1408245" cy="194515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51520" y="2492896"/>
            <a:ext cx="1440160" cy="12961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23528" y="2348880"/>
            <a:ext cx="1272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FF0000"/>
                </a:solidFill>
              </a:rPr>
              <a:t>О</a:t>
            </a:r>
            <a:endParaRPr lang="ru-RU" sz="9600" b="1" dirty="0">
              <a:solidFill>
                <a:srgbClr val="FF0000"/>
              </a:solidFill>
            </a:endParaRPr>
          </a:p>
        </p:txBody>
      </p:sp>
      <p:pic>
        <p:nvPicPr>
          <p:cNvPr id="9" name="Picture 2" descr="C:\Users\Моби-Макс\Desktop\картинки 2\balloon_PNG3393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1408245" cy="1945159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6156176" y="2420888"/>
            <a:ext cx="1440160" cy="12961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228184" y="2276872"/>
            <a:ext cx="1272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FF0000"/>
                </a:solidFill>
              </a:rPr>
              <a:t>Е</a:t>
            </a:r>
            <a:endParaRPr lang="ru-RU" sz="9600" b="1" dirty="0">
              <a:solidFill>
                <a:srgbClr val="FF0000"/>
              </a:solidFill>
            </a:endParaRPr>
          </a:p>
        </p:txBody>
      </p:sp>
      <p:pic>
        <p:nvPicPr>
          <p:cNvPr id="12" name="Picture 2" descr="C:\Users\Моби-Макс\Desktop\картинки 2\balloon_PNG3393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56176" y="548680"/>
            <a:ext cx="1408245" cy="1945159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2051720" y="2060848"/>
            <a:ext cx="1440160" cy="12961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123728" y="1844824"/>
            <a:ext cx="1272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FF0000"/>
                </a:solidFill>
              </a:rPr>
              <a:t>Ы</a:t>
            </a:r>
            <a:endParaRPr lang="ru-RU" sz="9600" b="1" dirty="0">
              <a:solidFill>
                <a:srgbClr val="FF0000"/>
              </a:solidFill>
            </a:endParaRPr>
          </a:p>
        </p:txBody>
      </p:sp>
      <p:pic>
        <p:nvPicPr>
          <p:cNvPr id="15" name="Picture 2" descr="C:\Users\Моби-Макс\Desktop\картинки 2\balloon_PNG3393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51720" y="188640"/>
            <a:ext cx="1408245" cy="1945159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7020272" y="4077072"/>
            <a:ext cx="1440160" cy="12961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7092280" y="3861048"/>
            <a:ext cx="1272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FF0000"/>
                </a:solidFill>
              </a:rPr>
              <a:t>А</a:t>
            </a:r>
            <a:endParaRPr lang="ru-RU" sz="9600" b="1" dirty="0">
              <a:solidFill>
                <a:srgbClr val="FF0000"/>
              </a:solidFill>
            </a:endParaRPr>
          </a:p>
        </p:txBody>
      </p:sp>
      <p:pic>
        <p:nvPicPr>
          <p:cNvPr id="18" name="Picture 2" descr="C:\Users\Моби-Макс\Desktop\картинки 2\balloon_PNG3393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20272" y="2204864"/>
            <a:ext cx="1408245" cy="1945159"/>
          </a:xfrm>
          <a:prstGeom prst="rect">
            <a:avLst/>
          </a:prstGeom>
          <a:noFill/>
        </p:spPr>
      </p:pic>
      <p:sp>
        <p:nvSpPr>
          <p:cNvPr id="19" name="Прямоугольник 18"/>
          <p:cNvSpPr/>
          <p:nvPr/>
        </p:nvSpPr>
        <p:spPr>
          <a:xfrm>
            <a:off x="2627784" y="3356992"/>
            <a:ext cx="1440160" cy="12961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2699792" y="3140968"/>
            <a:ext cx="1272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FF0000"/>
                </a:solidFill>
              </a:rPr>
              <a:t>О</a:t>
            </a:r>
            <a:endParaRPr lang="ru-RU" sz="9600" b="1" dirty="0">
              <a:solidFill>
                <a:srgbClr val="FF0000"/>
              </a:solidFill>
            </a:endParaRPr>
          </a:p>
        </p:txBody>
      </p:sp>
      <p:pic>
        <p:nvPicPr>
          <p:cNvPr id="21" name="Picture 2" descr="C:\Users\Моби-Макс\Desktop\картинки 2\balloon_PNG3393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27784" y="1484784"/>
            <a:ext cx="1408245" cy="1945159"/>
          </a:xfrm>
          <a:prstGeom prst="rect">
            <a:avLst/>
          </a:prstGeom>
          <a:noFill/>
        </p:spPr>
      </p:pic>
      <p:sp>
        <p:nvSpPr>
          <p:cNvPr id="22" name="Прямоугольник 21"/>
          <p:cNvSpPr/>
          <p:nvPr/>
        </p:nvSpPr>
        <p:spPr>
          <a:xfrm>
            <a:off x="4860032" y="3212976"/>
            <a:ext cx="1440160" cy="12961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4932040" y="2996952"/>
            <a:ext cx="1272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FF0000"/>
                </a:solidFill>
              </a:rPr>
              <a:t>Ы</a:t>
            </a:r>
            <a:endParaRPr lang="ru-RU" sz="9600" b="1" dirty="0">
              <a:solidFill>
                <a:srgbClr val="FF0000"/>
              </a:solidFill>
            </a:endParaRPr>
          </a:p>
        </p:txBody>
      </p:sp>
      <p:pic>
        <p:nvPicPr>
          <p:cNvPr id="24" name="Picture 2" descr="C:\Users\Моби-Макс\Desktop\картинки 2\balloon_PNG3393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1340768"/>
            <a:ext cx="1408245" cy="1945159"/>
          </a:xfrm>
          <a:prstGeom prst="rect">
            <a:avLst/>
          </a:prstGeom>
          <a:noFill/>
        </p:spPr>
      </p:pic>
      <p:sp>
        <p:nvSpPr>
          <p:cNvPr id="25" name="Прямоугольник 24"/>
          <p:cNvSpPr/>
          <p:nvPr/>
        </p:nvSpPr>
        <p:spPr>
          <a:xfrm>
            <a:off x="971600" y="2852936"/>
            <a:ext cx="1440160" cy="12961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1043608" y="2636912"/>
            <a:ext cx="1272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FF0000"/>
                </a:solidFill>
              </a:rPr>
              <a:t>У</a:t>
            </a:r>
            <a:endParaRPr lang="ru-RU" sz="9600" b="1" dirty="0">
              <a:solidFill>
                <a:srgbClr val="FF0000"/>
              </a:solidFill>
            </a:endParaRPr>
          </a:p>
        </p:txBody>
      </p:sp>
      <p:pic>
        <p:nvPicPr>
          <p:cNvPr id="27" name="Picture 2" descr="C:\Users\Моби-Макс\Desktop\картинки 2\balloon_PNG3393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600" y="980728"/>
            <a:ext cx="1408245" cy="1945159"/>
          </a:xfrm>
          <a:prstGeom prst="rect">
            <a:avLst/>
          </a:prstGeom>
          <a:noFill/>
        </p:spPr>
      </p:pic>
      <p:sp>
        <p:nvSpPr>
          <p:cNvPr id="31" name="Прямоугольник 30"/>
          <p:cNvSpPr/>
          <p:nvPr/>
        </p:nvSpPr>
        <p:spPr>
          <a:xfrm>
            <a:off x="467544" y="3717032"/>
            <a:ext cx="1440160" cy="12961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539552" y="3501008"/>
            <a:ext cx="1272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FF0000"/>
                </a:solidFill>
              </a:rPr>
              <a:t>Е</a:t>
            </a:r>
            <a:endParaRPr lang="ru-RU" sz="9600" b="1" dirty="0">
              <a:solidFill>
                <a:srgbClr val="FF0000"/>
              </a:solidFill>
            </a:endParaRPr>
          </a:p>
        </p:txBody>
      </p:sp>
      <p:pic>
        <p:nvPicPr>
          <p:cNvPr id="33" name="Picture 2" descr="C:\Users\Моби-Макс\Desktop\картинки 2\balloon_PNG3393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1408245" cy="19451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3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3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3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3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3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3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>
                      <p:stCondLst>
                        <p:cond delay="0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>
                      <p:stCondLst>
                        <p:cond delay="0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>
                      <p:stCondLst>
                        <p:cond delay="0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7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55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6" fill="hold">
                      <p:stCondLst>
                        <p:cond delay="0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5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0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7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4" fill="hold">
                      <p:stCondLst>
                        <p:cond delay="0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3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8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5" grpId="0"/>
      <p:bldP spid="5" grpId="1"/>
      <p:bldP spid="7" grpId="0" animBg="1"/>
      <p:bldP spid="7" grpId="1" animBg="1"/>
      <p:bldP spid="8" grpId="0"/>
      <p:bldP spid="8" grpId="1"/>
      <p:bldP spid="10" grpId="0" animBg="1"/>
      <p:bldP spid="10" grpId="1" animBg="1"/>
      <p:bldP spid="11" grpId="0"/>
      <p:bldP spid="11" grpId="1"/>
      <p:bldP spid="13" grpId="0" animBg="1"/>
      <p:bldP spid="13" grpId="1" animBg="1"/>
      <p:bldP spid="14" grpId="0"/>
      <p:bldP spid="14" grpId="1"/>
      <p:bldP spid="16" grpId="0" animBg="1"/>
      <p:bldP spid="16" grpId="1" animBg="1"/>
      <p:bldP spid="17" grpId="0"/>
      <p:bldP spid="17" grpId="1"/>
      <p:bldP spid="19" grpId="0" animBg="1"/>
      <p:bldP spid="19" grpId="1" animBg="1"/>
      <p:bldP spid="20" grpId="0"/>
      <p:bldP spid="20" grpId="1"/>
      <p:bldP spid="22" grpId="0" animBg="1"/>
      <p:bldP spid="22" grpId="1" animBg="1"/>
      <p:bldP spid="23" grpId="0"/>
      <p:bldP spid="23" grpId="1"/>
      <p:bldP spid="25" grpId="0" animBg="1"/>
      <p:bldP spid="25" grpId="1" animBg="1"/>
      <p:bldP spid="26" grpId="0"/>
      <p:bldP spid="26" grpId="1"/>
      <p:bldP spid="31" grpId="0" animBg="1"/>
      <p:bldP spid="31" grpId="1" animBg="1"/>
      <p:bldP spid="32" grpId="0"/>
      <p:bldP spid="32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31</Words>
  <Application>Microsoft Office PowerPoint</Application>
  <PresentationFormat>Экран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Назови букву – лопни шарик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123</cp:lastModifiedBy>
  <cp:revision>3</cp:revision>
  <dcterms:created xsi:type="dcterms:W3CDTF">2022-04-06T03:21:17Z</dcterms:created>
  <dcterms:modified xsi:type="dcterms:W3CDTF">2022-04-06T08:20:55Z</dcterms:modified>
</cp:coreProperties>
</file>