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Шаблон «Шарики» для PowerPoin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857364"/>
            <a:ext cx="6429420" cy="15001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Назови букву – лопни шарик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214950"/>
            <a:ext cx="3857620" cy="57150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Подготовила: Токарева Ада Николаевна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Учитель-логопед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143108" y="0"/>
            <a:ext cx="4714908" cy="5000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МБДОУ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Усть-Ишимский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детский сад №1»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785918" y="6391236"/>
            <a:ext cx="5286380" cy="466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с.Усть-Ишим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- 2022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Милый розовый фон - 80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851920" y="2636912"/>
            <a:ext cx="1440160" cy="1296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23928" y="2420888"/>
            <a:ext cx="1272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Моби-Макс\Desktop\картинки 2\balloon_PNG3393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764704"/>
            <a:ext cx="1408245" cy="194515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1520" y="2492896"/>
            <a:ext cx="1440160" cy="1296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3528" y="2348880"/>
            <a:ext cx="1272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О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9" name="Picture 2" descr="C:\Users\Моби-Макс\Desktop\картинки 2\balloon_PNG3393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1408245" cy="1945159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156176" y="2420888"/>
            <a:ext cx="1440160" cy="1296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228184" y="2276872"/>
            <a:ext cx="1272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Е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12" name="Picture 2" descr="C:\Users\Моби-Макс\Desktop\картинки 2\balloon_PNG3393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548680"/>
            <a:ext cx="1408245" cy="1945159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051720" y="2060848"/>
            <a:ext cx="1440160" cy="1296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123728" y="1844824"/>
            <a:ext cx="1272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Ы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15" name="Picture 2" descr="C:\Users\Моби-Макс\Desktop\картинки 2\balloon_PNG3393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188640"/>
            <a:ext cx="1408245" cy="1945159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7020272" y="4077072"/>
            <a:ext cx="1440160" cy="1296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092280" y="3861048"/>
            <a:ext cx="1272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А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18" name="Picture 2" descr="C:\Users\Моби-Макс\Desktop\картинки 2\balloon_PNG3393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2204864"/>
            <a:ext cx="1408245" cy="1945159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2627784" y="3356992"/>
            <a:ext cx="1440160" cy="1296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699792" y="3140968"/>
            <a:ext cx="1272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О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21" name="Picture 2" descr="C:\Users\Моби-Макс\Desktop\картинки 2\balloon_PNG3393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1484784"/>
            <a:ext cx="1408245" cy="1945159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4860032" y="3212976"/>
            <a:ext cx="1440160" cy="1296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932040" y="2996952"/>
            <a:ext cx="1272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Ы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24" name="Picture 2" descr="C:\Users\Моби-Макс\Desktop\картинки 2\balloon_PNG3393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340768"/>
            <a:ext cx="1408245" cy="1945159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971600" y="2852936"/>
            <a:ext cx="1440160" cy="1296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043608" y="2636912"/>
            <a:ext cx="1272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У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27" name="Picture 2" descr="C:\Users\Моби-Макс\Desktop\картинки 2\balloon_PNG3393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1408245" cy="1945159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/>
        </p:nvSpPr>
        <p:spPr>
          <a:xfrm>
            <a:off x="467544" y="3717032"/>
            <a:ext cx="1440160" cy="1296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39552" y="3501008"/>
            <a:ext cx="1272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Е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33" name="Picture 2" descr="C:\Users\Моби-Макс\Desktop\картинки 2\balloon_PNG3393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1408245" cy="19451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5" grpId="0"/>
      <p:bldP spid="5" grpId="1"/>
      <p:bldP spid="7" grpId="0" animBg="1"/>
      <p:bldP spid="7" grpId="1" animBg="1"/>
      <p:bldP spid="8" grpId="0"/>
      <p:bldP spid="8" grpId="1"/>
      <p:bldP spid="10" grpId="0" animBg="1"/>
      <p:bldP spid="10" grpId="1" animBg="1"/>
      <p:bldP spid="11" grpId="0"/>
      <p:bldP spid="11" grpId="1"/>
      <p:bldP spid="13" grpId="0" animBg="1"/>
      <p:bldP spid="13" grpId="1" animBg="1"/>
      <p:bldP spid="14" grpId="0"/>
      <p:bldP spid="14" grpId="1"/>
      <p:bldP spid="16" grpId="0" animBg="1"/>
      <p:bldP spid="16" grpId="1" animBg="1"/>
      <p:bldP spid="17" grpId="0"/>
      <p:bldP spid="17" grpId="1"/>
      <p:bldP spid="19" grpId="0" animBg="1"/>
      <p:bldP spid="19" grpId="1" animBg="1"/>
      <p:bldP spid="20" grpId="0"/>
      <p:bldP spid="20" grpId="1"/>
      <p:bldP spid="22" grpId="0" animBg="1"/>
      <p:bldP spid="22" grpId="1" animBg="1"/>
      <p:bldP spid="23" grpId="0"/>
      <p:bldP spid="23" grpId="1"/>
      <p:bldP spid="25" grpId="0" animBg="1"/>
      <p:bldP spid="25" grpId="1" animBg="1"/>
      <p:bldP spid="26" grpId="0"/>
      <p:bldP spid="26" grpId="1"/>
      <p:bldP spid="31" grpId="0" animBg="1"/>
      <p:bldP spid="31" grpId="1" animBg="1"/>
      <p:bldP spid="32" grpId="0"/>
      <p:bldP spid="32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Назови букву – лопни шарик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123</cp:lastModifiedBy>
  <cp:revision>3</cp:revision>
  <dcterms:created xsi:type="dcterms:W3CDTF">2022-04-06T03:21:17Z</dcterms:created>
  <dcterms:modified xsi:type="dcterms:W3CDTF">2022-04-06T08:20:55Z</dcterms:modified>
</cp:coreProperties>
</file>