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EA4B-E1A6-4B71-89D3-DDBC64D9CA94}" type="datetimeFigureOut">
              <a:rPr lang="ru-RU" smtClean="0"/>
              <a:pPr/>
              <a:t>04.04.2022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B80B6-89EB-4956-9BFA-D3CED1A6573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EA4B-E1A6-4B71-89D3-DDBC64D9CA94}" type="datetimeFigureOut">
              <a:rPr lang="ru-RU" smtClean="0"/>
              <a:pPr/>
              <a:t>04.04.2022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B80B6-89EB-4956-9BFA-D3CED1A657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EA4B-E1A6-4B71-89D3-DDBC64D9CA94}" type="datetimeFigureOut">
              <a:rPr lang="ru-RU" smtClean="0"/>
              <a:pPr/>
              <a:t>04.04.2022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B80B6-89EB-4956-9BFA-D3CED1A657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EA4B-E1A6-4B71-89D3-DDBC64D9CA94}" type="datetimeFigureOut">
              <a:rPr lang="ru-RU" smtClean="0"/>
              <a:pPr/>
              <a:t>04.04.2022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B80B6-89EB-4956-9BFA-D3CED1A6573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EA4B-E1A6-4B71-89D3-DDBC64D9CA94}" type="datetimeFigureOut">
              <a:rPr lang="ru-RU" smtClean="0"/>
              <a:pPr/>
              <a:t>04.04.2022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B80B6-89EB-4956-9BFA-D3CED1A657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EA4B-E1A6-4B71-89D3-DDBC64D9CA94}" type="datetimeFigureOut">
              <a:rPr lang="ru-RU" smtClean="0"/>
              <a:pPr/>
              <a:t>04.04.2022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B80B6-89EB-4956-9BFA-D3CED1A6573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EA4B-E1A6-4B71-89D3-DDBC64D9CA94}" type="datetimeFigureOut">
              <a:rPr lang="ru-RU" smtClean="0"/>
              <a:pPr/>
              <a:t>04.04.2022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B80B6-89EB-4956-9BFA-D3CED1A6573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EA4B-E1A6-4B71-89D3-DDBC64D9CA94}" type="datetimeFigureOut">
              <a:rPr lang="ru-RU" smtClean="0"/>
              <a:pPr/>
              <a:t>04.04.2022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B80B6-89EB-4956-9BFA-D3CED1A657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EA4B-E1A6-4B71-89D3-DDBC64D9CA94}" type="datetimeFigureOut">
              <a:rPr lang="ru-RU" smtClean="0"/>
              <a:pPr/>
              <a:t>04.04.2022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B80B6-89EB-4956-9BFA-D3CED1A657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EA4B-E1A6-4B71-89D3-DDBC64D9CA94}" type="datetimeFigureOut">
              <a:rPr lang="ru-RU" smtClean="0"/>
              <a:pPr/>
              <a:t>04.04.2022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B80B6-89EB-4956-9BFA-D3CED1A657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EA4B-E1A6-4B71-89D3-DDBC64D9CA94}" type="datetimeFigureOut">
              <a:rPr lang="ru-RU" smtClean="0"/>
              <a:pPr/>
              <a:t>04.04.2022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B80B6-89EB-4956-9BFA-D3CED1A6573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747EA4B-E1A6-4B71-89D3-DDBC64D9CA94}" type="datetimeFigureOut">
              <a:rPr lang="ru-RU" smtClean="0"/>
              <a:pPr/>
              <a:t>04.04.2022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33B80B6-89EB-4956-9BFA-D3CED1A65734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1" name="Рисунок 10" descr="1639471028_9-abrakadabra-fun-p-shabloni-prezentatsii-dlya-doshkolnikov-9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62000" y="571500"/>
            <a:ext cx="7620000" cy="5715000"/>
          </a:xfrm>
          <a:prstGeom prst="rect">
            <a:avLst/>
          </a:prstGeom>
        </p:spPr>
      </p:pic>
      <p:pic>
        <p:nvPicPr>
          <p:cNvPr id="12" name="Рисунок 11" descr="1639471085_2-abrakadabra-fun-p-shabloni-prezentatsii-dlya-doshkolnikov-2.jp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62000" y="571500"/>
            <a:ext cx="7620000" cy="5715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639471084_17-abrakadabra-fun-p-shabloni-prezentatsii-dlya-doshkolnikov-1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57166"/>
            <a:ext cx="8143932" cy="60722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5052545"/>
            <a:ext cx="6192687" cy="1256775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Выполнила :         				   педагог-психолог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Андреева Н.С.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836712"/>
            <a:ext cx="7175351" cy="3600401"/>
          </a:xfrm>
        </p:spPr>
        <p:txBody>
          <a:bodyPr/>
          <a:lstStyle/>
          <a:p>
            <a:r>
              <a:rPr lang="ru-RU" dirty="0" smtClean="0"/>
              <a:t>  </a:t>
            </a:r>
            <a:r>
              <a:rPr lang="ru-RU" sz="3600" dirty="0" smtClean="0"/>
              <a:t>Мой успешный проект</a:t>
            </a:r>
            <a:br>
              <a:rPr lang="ru-RU" sz="3600" dirty="0" smtClean="0"/>
            </a:br>
            <a:r>
              <a:rPr lang="ru-RU" sz="3600" dirty="0" smtClean="0"/>
              <a:t>  </a:t>
            </a:r>
            <a:r>
              <a:rPr lang="ru-RU" dirty="0" smtClean="0"/>
              <a:t>«Мир эмоций и  			  чувств»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8273627"/>
      </p:ext>
    </p:extLst>
  </p:cSld>
  <p:clrMapOvr>
    <a:masterClrMapping/>
  </p:clrMapOvr>
  <p:transition advTm="134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639471128_72-abrakadabra-fun-p-shabloni-prezentatsii-dlya-doshkolnikov-7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57166"/>
            <a:ext cx="8501122" cy="60722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2357422" y="548680"/>
            <a:ext cx="63910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Дидактическая игра «Угадай эмоцию».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развитие способностей к пониманию символических обозначений различных эмоциональных состояний (грусть, веселье, злость, удивление).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Pon6pCrrw84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989805">
            <a:off x="2357422" y="2000240"/>
            <a:ext cx="2070101" cy="36832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opBSen9pA0E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078838">
            <a:off x="4692489" y="2276843"/>
            <a:ext cx="2047691" cy="36433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7wijusT_2V4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109197">
            <a:off x="6900720" y="2624505"/>
            <a:ext cx="2000264" cy="35589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60378787"/>
      </p:ext>
    </p:extLst>
  </p:cSld>
  <p:clrMapOvr>
    <a:masterClrMapping/>
  </p:clrMapOvr>
  <p:transition advTm="1625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639471088_18-abrakadabra-fun-p-shabloni-prezentatsii-dlya-doshkolnikov-1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42852"/>
            <a:ext cx="8620132" cy="64294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1714480" y="428604"/>
            <a:ext cx="710599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третьем заключительном этапе: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Планирую провести мастер класс с родителями и с воспитанниками второй младшей группы, инсценировать русскую народную сказку «Теремок»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совершенствовать умение передавать эмоциональное состояние героев мимикой, жестами, телодвижением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72935"/>
      </p:ext>
    </p:extLst>
  </p:cSld>
  <p:clrMapOvr>
    <a:masterClrMapping/>
  </p:clrMapOvr>
  <p:transition advTm="23328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639471108_15-abrakadabra-fun-p-shabloni-prezentatsii-dlya-doshkolnikov-1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5728"/>
            <a:ext cx="8858280" cy="62865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323528" y="116632"/>
            <a:ext cx="882047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проведенной работы дошкольники имеют представление об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эмоциональном состоянии человека – настроении.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Настроение ребенка во многом зависит от взаимоотношений со взрослыми и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сверстниками. Настроение – это душевное состояние. У доброго человека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оно может быть светлым, радостным, веселым, как лучики солнца. У злого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 настроение мрачное, сердитое.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эмоций как положительных, так и отрицательных крайне важна для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ребенка. Чувства и эмоции являются неотъемлемой частью личности. Они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содействуют росту личности и обогащают её.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в заключении считаю, что необходимо продолжать учить проживать разные эмоции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 через драматизации сказок. Учить выражать чувства с помощью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мимики. Совершенствовать у детей умение интерпретировать эмоциональное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разных героев.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знакомства с удивительным миром эмоций и чувств, ребенок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учится более точно понимать эмоциональное состояние человека, его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настроение.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772412"/>
      </p:ext>
    </p:extLst>
  </p:cSld>
  <p:clrMapOvr>
    <a:masterClrMapping/>
  </p:clrMapOvr>
  <p:transition advTm="20296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639471086_20-abrakadabra-fun-p-shabloni-prezentatsii-dlya-doshkolnikov-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500042"/>
            <a:ext cx="8501122" cy="58579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395536" y="332657"/>
            <a:ext cx="828092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 проекта: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 - исследовательский.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реализации проекта: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краткосрочный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проекта: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«Мир эмоций и чувств»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эмоциональной сферы детей дошкольного возраста через совместную игровую деятельность педагога – психолога и детей.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322794"/>
      </p:ext>
    </p:extLst>
  </p:cSld>
  <p:clrMapOvr>
    <a:masterClrMapping/>
  </p:clrMapOvr>
  <p:transition advTm="10406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639471084_12-abrakadabra-fun-p-shabloni-prezentatsii-dlya-doshkolnikov-12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57166"/>
            <a:ext cx="8572560" cy="60722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467544" y="612845"/>
            <a:ext cx="820891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проекта: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-расширить знание детей о чувствах, эмоциях и способах их                     	выражения;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-обогатить словарь детей за счет слов, обозначающих различные 	чувства, эмоции, настроения;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-дать представление о способах выражения собственных эмоций  	(мимика, жесты, поза, слова)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-развивать и совершенствовать умение детей распознавать  	собственные эмоциональные состояния;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-способствовать открытому проявлению эмоций и чувств  		различными социально приемлемыми способами (словесными, 	творческим)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-познакомить детей с многообразием окружающего мира через  	образы, звуки, музыку.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774050"/>
      </p:ext>
    </p:extLst>
  </p:cSld>
  <p:clrMapOvr>
    <a:masterClrMapping/>
  </p:clrMapOvr>
  <p:transition advTm="21109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639471084_12-abrakadabra-fun-p-shabloni-prezentatsii-dlya-doshkolnikov-12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14290"/>
            <a:ext cx="8715436" cy="63579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1643042" y="357166"/>
            <a:ext cx="72866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627063" algn="l"/>
              </a:tabLs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tabLst>
                <a:tab pos="627063" algn="l"/>
              </a:tabLst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809625" algn="l"/>
              </a:tabLs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Наши дети живут в современном мире, где жизнь полна противоречий, насыщенной информацией, постоянными переменами, быстротечностью событий. Живое общение с взрослыми или другими детьми постепенно заменяется для них просмотром телевизионных передач, фильмов, компьютерными играми.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 ребёнка часто повторяет увиденное на экране.  При этом у него не хватает запасов физического, психического здоровья, чтобы справляться с такими нагрузками. Дети становятся импульсивными, им трудно контролировать свои эмоции, понимать собственные переживания и чувства других людей. А без этого невозможно становление гармонично развитой личности.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увеличилось количество детей отличающихся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повышенным беспокойством, неуверенностью, эмоциональной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неустойчивостью. Поэтому проблема эмоциональных нарушений и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своевременная её коррекция является весьма актуальной.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этой причине я и реализовала проект «Мир эмоций и чувств».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849352"/>
      </p:ext>
    </p:extLst>
  </p:cSld>
  <p:clrMapOvr>
    <a:masterClrMapping/>
  </p:clrMapOvr>
  <p:transition advTm="2536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639471028_19-abrakadabra-fun-p-shabloni-prezentatsii-dlya-doshkolnikov-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14290"/>
            <a:ext cx="8501122" cy="62865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2428860" y="1000108"/>
            <a:ext cx="421484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План: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-Мероприятия по работе с детьми (игры, беседы, чтение, продуктивная деятельность и т.д.)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-Мероприятия по работе с родителями (организация мастер класса).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Реализация проекта в три этапа.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879683"/>
      </p:ext>
    </p:extLst>
  </p:cSld>
  <p:clrMapOvr>
    <a:masterClrMapping/>
  </p:clrMapOvr>
  <p:transition advTm="15453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643050"/>
            <a:ext cx="72866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Подготовительный этап: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первом этапе выявила первоначальные знания детей об эмоциях, изучила литературу, подобрала необходимый материал для дальнейшей работы и информировали родителей о предстоящем проекте.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036753"/>
      </p:ext>
    </p:extLst>
  </p:cSld>
  <p:clrMapOvr>
    <a:masterClrMapping/>
  </p:clrMapOvr>
  <p:transition advTm="15531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639471129_60-abrakadabra-fun-p-shabloni-prezentatsii-dlya-doshkolnikov-6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57166"/>
            <a:ext cx="8501122" cy="61436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467544" y="476672"/>
            <a:ext cx="806489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втором (основном) этапе провела такие мероприятия: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Чтение русской народной сказки «Теремок»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продолжать учить эмоционально воспринимать содержание сказки, запоминать действующих лиц, продолжать воспитывать отзывчивость, учить сопереживать героям сказки.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4N9_-8ivrnk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910" y="2357430"/>
            <a:ext cx="2857520" cy="32904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Knx_-SemJrA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71868" y="3429000"/>
            <a:ext cx="2857496" cy="28574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682146208"/>
      </p:ext>
    </p:extLst>
  </p:cSld>
  <p:clrMapOvr>
    <a:masterClrMapping/>
  </p:clrMapOvr>
  <p:transition advTm="20282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639471039_28-abrakadabra-fun-p-shabloni-prezentatsii-dlya-doshkolnikov-2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85728"/>
            <a:ext cx="8715436" cy="62865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395536" y="476672"/>
            <a:ext cx="856895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«Стоит в поле теремок…»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продолжать учить детей строить домик, используя кубики разного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размера. Развивать стремление к игровому и речевому общению,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активизировать речевую деятельность. Развивать первые навыки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драматизации.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vYlGnQl2LD0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303939">
            <a:off x="642910" y="2071679"/>
            <a:ext cx="2357454" cy="37147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dql4qasIzy0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95964">
            <a:off x="3582949" y="1954663"/>
            <a:ext cx="2500330" cy="3500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ysCNjgWe9HE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458217">
            <a:off x="6553792" y="1954938"/>
            <a:ext cx="2000264" cy="25696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21392060"/>
      </p:ext>
    </p:extLst>
  </p:cSld>
  <p:clrMapOvr>
    <a:masterClrMapping/>
  </p:clrMapOvr>
  <p:transition advTm="15938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39471090_8-abrakadabra-fun-p-shabloni-prezentatsii-dlya-doshkolnikov-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357166"/>
            <a:ext cx="8643998" cy="61436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2357422" y="817206"/>
            <a:ext cx="63910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Рассматривание познавательных картинок «Мир эмоций и чувств»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познакомить детей с базовыми эмоциями, способствовать речевому развитию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6unJlI2As0M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7224" y="2143116"/>
            <a:ext cx="3143272" cy="3143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5w-8B38UMsw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3372" y="2143116"/>
            <a:ext cx="3143272" cy="3143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86373916"/>
      </p:ext>
    </p:extLst>
  </p:cSld>
  <p:clrMapOvr>
    <a:masterClrMapping/>
  </p:clrMapOvr>
  <p:transition advTm="16422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228</TotalTime>
  <Words>576</Words>
  <Application>Microsoft Office PowerPoint</Application>
  <PresentationFormat>Экран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  Мой успешный проект   «Мир эмоций и       чувств»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«Мир эмоций и     чувств»</dc:title>
  <dc:creator>Dns</dc:creator>
  <cp:lastModifiedBy>123</cp:lastModifiedBy>
  <cp:revision>30</cp:revision>
  <dcterms:created xsi:type="dcterms:W3CDTF">2022-03-17T10:01:27Z</dcterms:created>
  <dcterms:modified xsi:type="dcterms:W3CDTF">2022-04-04T11:32:23Z</dcterms:modified>
</cp:coreProperties>
</file>